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  <p:sldMasterId id="2147483764" r:id="rId3"/>
    <p:sldMasterId id="2147483772" r:id="rId4"/>
    <p:sldMasterId id="2147483780" r:id="rId5"/>
    <p:sldMasterId id="2147483788" r:id="rId6"/>
    <p:sldMasterId id="2147483796" r:id="rId7"/>
    <p:sldMasterId id="2147483804" r:id="rId8"/>
    <p:sldMasterId id="2147483812" r:id="rId9"/>
    <p:sldMasterId id="2147483820" r:id="rId10"/>
    <p:sldMasterId id="2147483828" r:id="rId11"/>
    <p:sldMasterId id="2147483836" r:id="rId12"/>
    <p:sldMasterId id="2147483844" r:id="rId13"/>
    <p:sldMasterId id="2147483852" r:id="rId14"/>
    <p:sldMasterId id="2147483860" r:id="rId15"/>
    <p:sldMasterId id="2147483868" r:id="rId16"/>
    <p:sldMasterId id="2147483876" r:id="rId17"/>
    <p:sldMasterId id="2147483884" r:id="rId18"/>
    <p:sldMasterId id="2147483892" r:id="rId19"/>
  </p:sldMasterIdLst>
  <p:notesMasterIdLst>
    <p:notesMasterId r:id="rId31"/>
  </p:notesMasterIdLst>
  <p:handoutMasterIdLst>
    <p:handoutMasterId r:id="rId32"/>
  </p:handoutMasterIdLst>
  <p:sldIdLst>
    <p:sldId id="1112" r:id="rId20"/>
    <p:sldId id="1113" r:id="rId21"/>
    <p:sldId id="1114" r:id="rId22"/>
    <p:sldId id="1115" r:id="rId23"/>
    <p:sldId id="1116" r:id="rId24"/>
    <p:sldId id="1117" r:id="rId25"/>
    <p:sldId id="1118" r:id="rId26"/>
    <p:sldId id="1119" r:id="rId27"/>
    <p:sldId id="1120" r:id="rId28"/>
    <p:sldId id="1121" r:id="rId29"/>
    <p:sldId id="1122" r:id="rId30"/>
  </p:sldIdLst>
  <p:sldSz cx="9144000" cy="6858000" type="screen4x3"/>
  <p:notesSz cx="9840913" cy="67087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45" autoAdjust="0"/>
  </p:normalViewPr>
  <p:slideViewPr>
    <p:cSldViewPr showGuides="1">
      <p:cViewPr>
        <p:scale>
          <a:sx n="100" d="100"/>
          <a:sy n="100" d="100"/>
        </p:scale>
        <p:origin x="-264" y="-276"/>
      </p:cViewPr>
      <p:guideLst>
        <p:guide orient="horz" pos="3901"/>
        <p:guide pos="39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272"/>
    </p:cViewPr>
  </p:sorterViewPr>
  <p:notesViewPr>
    <p:cSldViewPr showGuides="1">
      <p:cViewPr varScale="1">
        <p:scale>
          <a:sx n="113" d="100"/>
          <a:sy n="113" d="100"/>
        </p:scale>
        <p:origin x="-306" y="-96"/>
      </p:cViewPr>
      <p:guideLst>
        <p:guide orient="horz" pos="2113"/>
        <p:guide pos="3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en-tête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42640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33795" name="Espace réservé de la date 2"/>
          <p:cNvSpPr txBox="1">
            <a:spLocks noGrp="1"/>
          </p:cNvSpPr>
          <p:nvPr>
            <p:ph type="dt" sz="quarter" idx="1"/>
          </p:nvPr>
        </p:nvSpPr>
        <p:spPr bwMode="auto">
          <a:xfrm>
            <a:off x="5575300" y="0"/>
            <a:ext cx="42640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9B46FB93-685A-4F35-853F-9D336996A534}" type="datetime1">
              <a:rPr lang="fr-FR"/>
              <a:pPr>
                <a:defRPr/>
              </a:pPr>
              <a:t>16/10/2019</a:t>
            </a:fld>
            <a:endParaRPr lang="fr-FR"/>
          </a:p>
        </p:txBody>
      </p:sp>
      <p:sp>
        <p:nvSpPr>
          <p:cNvPr id="33796" name="Espace réservé du pied de page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6372225"/>
            <a:ext cx="42640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mtClean="0"/>
              <a:t>as</a:t>
            </a:r>
            <a:endParaRPr lang="fr-FR"/>
          </a:p>
        </p:txBody>
      </p:sp>
      <p:sp>
        <p:nvSpPr>
          <p:cNvPr id="20485" name="Espace réservé du numéro de diapositive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5575300" y="6372225"/>
            <a:ext cx="42640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4ACC7FB-357F-4705-950A-3247D3265D53}" type="slidenum">
              <a:rPr lang="fr-FR"/>
              <a:pPr>
                <a:defRPr/>
              </a:pPr>
              <a:t>‹N°›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4072983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264025" cy="334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idx="1"/>
          </p:nvPr>
        </p:nvSpPr>
        <p:spPr>
          <a:xfrm>
            <a:off x="5575300" y="0"/>
            <a:ext cx="4264025" cy="334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FB768072-F593-4CEF-8126-56FE2D14D604}" type="datetime1">
              <a:rPr lang="fr-FR"/>
              <a:pPr>
                <a:defRPr/>
              </a:pPr>
              <a:t>16/10/2019</a:t>
            </a:fld>
            <a:endParaRPr/>
          </a:p>
        </p:txBody>
      </p:sp>
      <p:sp>
        <p:nvSpPr>
          <p:cNvPr id="18436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243263" y="503238"/>
            <a:ext cx="3354387" cy="2516187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Espace réservé des commentaires 4"/>
          <p:cNvSpPr txBox="1">
            <a:spLocks noGrp="1"/>
          </p:cNvSpPr>
          <p:nvPr>
            <p:ph type="body" sz="quarter" idx="3"/>
          </p:nvPr>
        </p:nvSpPr>
        <p:spPr>
          <a:xfrm>
            <a:off x="984250" y="3187700"/>
            <a:ext cx="7872413" cy="3017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5575300" y="6372225"/>
            <a:ext cx="4264025" cy="334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6312EC3C-4C36-4B9D-A42E-62BA7AD560BC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8153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593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8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4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8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525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557021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44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4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8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525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557021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20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3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8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6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22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4930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25082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1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8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5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71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91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142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081830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31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7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09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350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232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148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11577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5632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16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7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43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1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897918-0A0A-485B-A1C9-7ADD9A686F8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baseline="0" dirty="0" smtClean="0">
                <a:latin typeface="+mj-lt"/>
              </a:rPr>
              <a:t>architecture-studio</a:t>
            </a:r>
            <a:endParaRPr lang="fr-FR" sz="8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473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7537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41472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3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3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79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69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7916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79781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6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 projet d’AS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Infos </a:t>
            </a:r>
            <a:r>
              <a:rPr lang="fr-FR" dirty="0" err="1" smtClean="0"/>
              <a:t>suppléméntaire</a:t>
            </a:r>
            <a:r>
              <a:rPr lang="fr-FR" dirty="0" smtClean="0"/>
              <a:t> (</a:t>
            </a:r>
            <a:r>
              <a:rPr lang="fr-FR" dirty="0" err="1" smtClean="0"/>
              <a:t>arial</a:t>
            </a:r>
            <a:r>
              <a:rPr lang="fr-FR" dirty="0" smtClean="0"/>
              <a:t> 8)</a:t>
            </a:r>
          </a:p>
        </p:txBody>
      </p:sp>
    </p:spTree>
    <p:extLst>
      <p:ext uri="{BB962C8B-B14F-4D97-AF65-F5344CB8AC3E}">
        <p14:creationId xmlns:p14="http://schemas.microsoft.com/office/powerpoint/2010/main" val="12657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00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74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8743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57209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17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5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1476375" y="6453188"/>
            <a:ext cx="4824413" cy="354012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11"/>
          </p:nvPr>
        </p:nvSpPr>
        <p:spPr>
          <a:xfrm>
            <a:off x="8423275" y="6503988"/>
            <a:ext cx="720725" cy="341312"/>
          </a:xfrm>
        </p:spPr>
        <p:txBody>
          <a:bodyPr wrap="square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>
              <a:defRPr/>
            </a:pPr>
            <a:r>
              <a:t>33/34</a:t>
            </a:r>
          </a:p>
        </p:txBody>
      </p:sp>
    </p:spTree>
    <p:extLst>
      <p:ext uri="{BB962C8B-B14F-4D97-AF65-F5344CB8AC3E}">
        <p14:creationId xmlns:p14="http://schemas.microsoft.com/office/powerpoint/2010/main" val="225026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4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2975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424141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65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3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87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9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5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410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93515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090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8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1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2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0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3242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36342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1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1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0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projet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6193166" y="6309368"/>
            <a:ext cx="2519363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</a:p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Nom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projet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bold)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851908" y="6309181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7646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1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9200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150032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57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3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4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009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 smtClean="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6A5D73E-DDD3-4B1B-AF65-180D3B4F41F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625959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107649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7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6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8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25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315713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7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0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6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8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25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315713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7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6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8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12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25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315713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7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199402" y="188913"/>
            <a:ext cx="8693150" cy="341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 smtClean="0"/>
              <a:t>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6689" y="3969069"/>
            <a:ext cx="4192587" cy="2160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latin typeface="+mj-lt"/>
              </a:defRPr>
            </a:lvl1pPr>
          </a:lstStyle>
          <a:p>
            <a:pPr lvl="0"/>
            <a:r>
              <a:rPr lang="fr-FR" dirty="0" smtClean="0"/>
              <a:t>Titre du Chapitre (</a:t>
            </a:r>
            <a:r>
              <a:rPr lang="fr-FR" dirty="0" err="1" smtClean="0"/>
              <a:t>arial</a:t>
            </a:r>
            <a:r>
              <a:rPr lang="fr-FR" dirty="0" smtClean="0"/>
              <a:t> 34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1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12299" y="3969069"/>
            <a:ext cx="19812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 err="1" smtClean="0"/>
              <a:t>Patagraphe</a:t>
            </a:r>
            <a:r>
              <a:rPr lang="fr-FR" dirty="0" smtClean="0"/>
              <a:t> 2</a:t>
            </a:r>
          </a:p>
          <a:p>
            <a:pPr lvl="0"/>
            <a:r>
              <a:rPr lang="fr-FR" dirty="0" smtClean="0"/>
              <a:t>(</a:t>
            </a:r>
            <a:r>
              <a:rPr lang="fr-FR" dirty="0" err="1" smtClean="0"/>
              <a:t>arial</a:t>
            </a:r>
            <a:r>
              <a:rPr lang="fr-FR" dirty="0" smtClean="0"/>
              <a:t> 14)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4450"/>
            <a:ext cx="3960813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all" baseline="0">
                <a:latin typeface="+mj-lt"/>
              </a:defRPr>
            </a:lvl1pPr>
          </a:lstStyle>
          <a:p>
            <a:pPr lvl="0"/>
            <a:r>
              <a:rPr lang="fr-FR" cap="all" baseline="0" dirty="0" smtClean="0"/>
              <a:t>Titre chapitre (</a:t>
            </a:r>
            <a:r>
              <a:rPr lang="fr-FR" cap="all" baseline="0" dirty="0" err="1" smtClean="0"/>
              <a:t>arial</a:t>
            </a:r>
            <a:r>
              <a:rPr lang="fr-FR" cap="all" baseline="0" dirty="0" smtClean="0"/>
              <a:t> 8 capital)</a:t>
            </a:r>
          </a:p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572000" y="6574708"/>
            <a:ext cx="2700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 smtClean="0">
                <a:solidFill>
                  <a:prstClr val="black"/>
                </a:solidFill>
                <a:latin typeface="Arial"/>
                <a:cs typeface="+mn-cs"/>
              </a:rPr>
              <a:t>AS. architecture-studio</a:t>
            </a:r>
            <a:endParaRPr lang="fr-FR" sz="800" b="1" cap="all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821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0" hasCustomPrompt="1"/>
          </p:nvPr>
        </p:nvSpPr>
        <p:spPr>
          <a:xfrm>
            <a:off x="3671885" y="6273947"/>
            <a:ext cx="1728788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fr-FR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 smtClean="0"/>
              <a:t>DATE - DATE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 hasCustomPrompt="1"/>
          </p:nvPr>
        </p:nvSpPr>
        <p:spPr>
          <a:xfrm>
            <a:off x="5832161" y="6245371"/>
            <a:ext cx="3230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eaLnBrk="1" hangingPunct="1">
              <a:buNone/>
              <a:defRPr lang="fr-FR" sz="800" b="0" kern="1200" cap="all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VILLE, PAYS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</a:rPr>
              <a:t>arial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 8 CAPITALES)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2161" y="6374391"/>
            <a:ext cx="3051426" cy="188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fr-FR" dirty="0" smtClean="0"/>
              <a:t>Nom projet (</a:t>
            </a:r>
            <a:r>
              <a:rPr lang="fr-FR" dirty="0" err="1" smtClean="0"/>
              <a:t>arial</a:t>
            </a:r>
            <a:r>
              <a:rPr lang="fr-FR" dirty="0" smtClean="0"/>
              <a:t> 8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832161" y="6519505"/>
            <a:ext cx="2862936" cy="240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cap="none" baseline="0">
                <a:latin typeface="+mj-lt"/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6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506" y="6499868"/>
            <a:ext cx="61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8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7123113" y="65976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25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24625"/>
            <a:ext cx="280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30591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6011863" y="6381750"/>
            <a:ext cx="2032000" cy="34290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3"/>
          <p:cNvSpPr txBox="1">
            <a:spLocks noGrp="1"/>
          </p:cNvSpPr>
          <p:nvPr>
            <p:ph type="sldNum" sz="quarter" idx="12"/>
          </p:nvPr>
        </p:nvSpPr>
        <p:spPr>
          <a:xfrm>
            <a:off x="8513763" y="6524625"/>
            <a:ext cx="647700" cy="360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CEA7D1B-F0C7-4FBB-A03D-D00E3605D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315713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350" y="3789045"/>
            <a:ext cx="6400800" cy="38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Localisation (</a:t>
            </a:r>
            <a:r>
              <a:rPr lang="fr-FR" dirty="0" err="1" smtClean="0"/>
              <a:t>arial</a:t>
            </a:r>
            <a:r>
              <a:rPr lang="fr-FR" dirty="0" smtClean="0"/>
              <a:t> 16 </a:t>
            </a:r>
            <a:r>
              <a:rPr lang="fr-FR" dirty="0" err="1" smtClean="0"/>
              <a:t>bold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038"/>
            <a:ext cx="4251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28875" y="4177673"/>
            <a:ext cx="6387477" cy="3314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lang="fr-FR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Pays (</a:t>
            </a:r>
            <a:r>
              <a:rPr lang="fr-FR" dirty="0" err="1" smtClean="0"/>
              <a:t>arial</a:t>
            </a:r>
            <a:r>
              <a:rPr lang="fr-FR" dirty="0" smtClean="0"/>
              <a:t> 16)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4" y="2708597"/>
            <a:ext cx="8460752" cy="720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fr-FR" sz="2400" b="1" dirty="0" smtClean="0">
                <a:latin typeface="Arial" charset="0"/>
              </a:rPr>
              <a:t>Nom de la présentation (</a:t>
            </a:r>
            <a:r>
              <a:rPr lang="fr-FR" sz="2400" b="1" dirty="0" err="1" smtClean="0">
                <a:latin typeface="Arial" charset="0"/>
              </a:rPr>
              <a:t>arial</a:t>
            </a:r>
            <a:r>
              <a:rPr lang="fr-FR" sz="2400" b="1" dirty="0" smtClean="0">
                <a:latin typeface="Arial" charset="0"/>
              </a:rPr>
              <a:t> 24 </a:t>
            </a:r>
            <a:r>
              <a:rPr lang="fr-FR" sz="2400" b="1" dirty="0" err="1" smtClean="0">
                <a:latin typeface="Arial" charset="0"/>
              </a:rPr>
              <a:t>bold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44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973888" y="6434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33/34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38" r:id="rId4"/>
    <p:sldLayoutId id="2147483739" r:id="rId5"/>
    <p:sldLayoutId id="2147483751" r:id="rId6"/>
    <p:sldLayoutId id="2147483755" r:id="rId7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05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44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44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44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44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97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97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86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56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41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5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90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53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2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21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32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12528" y="6499868"/>
            <a:ext cx="43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897918-0A0A-485B-A1C9-7ADD9A686F8A}" type="slidenum">
              <a:rPr lang="fr-FR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4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131840" y="6479725"/>
            <a:ext cx="3230889" cy="215444"/>
          </a:xfrm>
        </p:spPr>
        <p:txBody>
          <a:bodyPr/>
          <a:lstStyle/>
          <a:p>
            <a:pPr algn="ctr"/>
            <a:r>
              <a:rPr lang="fr-FR" dirty="0" smtClean="0"/>
              <a:t>APPLICANT_COUNTRY</a:t>
            </a:r>
            <a:endParaRPr lang="fr-FR" dirty="0"/>
          </a:p>
        </p:txBody>
      </p:sp>
      <p:pic>
        <p:nvPicPr>
          <p:cNvPr id="1026" name="Picture 2" descr="X:\01.Communication\07. Evenements com\02. Expositions\2020\YEUA\06_Photos&amp;logo\LOGO_ca_as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82" y="6525344"/>
            <a:ext cx="512914" cy="1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ce réservé pour une image 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9416"/>
            <a:ext cx="4452266" cy="31381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96689" y="762962"/>
            <a:ext cx="4192587" cy="5366376"/>
          </a:xfrm>
        </p:spPr>
        <p:txBody>
          <a:bodyPr/>
          <a:lstStyle/>
          <a:p>
            <a:r>
              <a:rPr lang="fr-FR" sz="1600" b="1" dirty="0" smtClean="0"/>
              <a:t>APPLICANT </a:t>
            </a:r>
          </a:p>
          <a:p>
            <a:r>
              <a:rPr lang="fr-FR" sz="1600" b="1" dirty="0" smtClean="0"/>
              <a:t>Name</a:t>
            </a:r>
          </a:p>
          <a:p>
            <a:r>
              <a:rPr lang="fr-FR" sz="1600" b="1" dirty="0" smtClean="0"/>
              <a:t>Age</a:t>
            </a:r>
          </a:p>
          <a:p>
            <a:r>
              <a:rPr lang="fr-FR" sz="1600" b="1" dirty="0" err="1"/>
              <a:t>Nationality</a:t>
            </a:r>
            <a:endParaRPr lang="fr-FR" sz="1600" b="1" dirty="0"/>
          </a:p>
          <a:p>
            <a:r>
              <a:rPr lang="fr-FR" sz="1600" b="1" dirty="0" err="1" smtClean="0"/>
              <a:t>Title</a:t>
            </a:r>
            <a:endParaRPr lang="fr-FR" sz="1600" b="1" dirty="0" smtClean="0"/>
          </a:p>
          <a:p>
            <a:endParaRPr lang="fr-FR" sz="1600" dirty="0" smtClean="0"/>
          </a:p>
          <a:p>
            <a:r>
              <a:rPr lang="fr-FR" sz="1200" dirty="0" err="1" smtClean="0"/>
              <a:t>Other</a:t>
            </a:r>
            <a:r>
              <a:rPr lang="fr-FR" sz="1200" dirty="0" smtClean="0"/>
              <a:t> </a:t>
            </a:r>
            <a:r>
              <a:rPr lang="fr-FR" sz="1200" dirty="0" err="1" smtClean="0"/>
              <a:t>members</a:t>
            </a:r>
            <a:r>
              <a:rPr lang="fr-FR" sz="1200" dirty="0" smtClean="0"/>
              <a:t> of the team:</a:t>
            </a:r>
          </a:p>
          <a:p>
            <a:pPr marL="285750" indent="-285750">
              <a:buFontTx/>
              <a:buChar char="-"/>
            </a:pPr>
            <a:r>
              <a:rPr lang="fr-FR" sz="1200" dirty="0" smtClean="0"/>
              <a:t>N</a:t>
            </a:r>
            <a:r>
              <a:rPr lang="fr-FR" sz="1200" dirty="0" smtClean="0"/>
              <a:t>ame, </a:t>
            </a:r>
            <a:r>
              <a:rPr lang="fr-FR" sz="1200" dirty="0" err="1" smtClean="0"/>
              <a:t>age</a:t>
            </a:r>
            <a:endParaRPr lang="fr-FR" sz="1200" dirty="0" smtClean="0"/>
          </a:p>
          <a:p>
            <a:pPr marL="285750" indent="-285750">
              <a:buFontTx/>
              <a:buChar char="-"/>
            </a:pPr>
            <a:r>
              <a:rPr lang="fr-FR" sz="1200" dirty="0" smtClean="0"/>
              <a:t>Name, </a:t>
            </a:r>
            <a:r>
              <a:rPr lang="fr-FR" sz="1200" dirty="0" err="1" smtClean="0"/>
              <a:t>age</a:t>
            </a:r>
            <a:endParaRPr lang="fr-FR" sz="1200" dirty="0" smtClean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endParaRPr lang="fr-FR" sz="1600" b="1" dirty="0" smtClean="0"/>
          </a:p>
          <a:p>
            <a:endParaRPr lang="fr-FR" sz="1600" b="1" dirty="0"/>
          </a:p>
          <a:p>
            <a:r>
              <a:rPr lang="fr-FR" sz="1600" b="1" dirty="0" err="1" smtClean="0"/>
              <a:t>Title</a:t>
            </a:r>
            <a:r>
              <a:rPr lang="fr-FR" sz="1600" b="1" dirty="0" smtClean="0"/>
              <a:t> </a:t>
            </a:r>
            <a:r>
              <a:rPr lang="fr-FR" sz="1600" b="1" dirty="0"/>
              <a:t>of the </a:t>
            </a:r>
            <a:r>
              <a:rPr lang="fr-FR" sz="1600" b="1" dirty="0" err="1" smtClean="0"/>
              <a:t>project</a:t>
            </a:r>
            <a:endParaRPr lang="fr-FR" sz="1600" b="1" dirty="0"/>
          </a:p>
          <a:p>
            <a:r>
              <a:rPr lang="fr-FR" sz="1600" b="1" dirty="0"/>
              <a:t>Project </a:t>
            </a:r>
            <a:r>
              <a:rPr lang="fr-FR" sz="1600" b="1" dirty="0" err="1"/>
              <a:t>localization</a:t>
            </a:r>
            <a:endParaRPr lang="fr-FR" sz="1600" b="1" dirty="0"/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499991" y="3969069"/>
            <a:ext cx="4515443" cy="2160588"/>
          </a:xfrm>
        </p:spPr>
        <p:txBody>
          <a:bodyPr/>
          <a:lstStyle/>
          <a:p>
            <a:r>
              <a:rPr lang="fr-FR" sz="1000" b="0" cap="none" dirty="0" smtClean="0"/>
              <a:t>Project </a:t>
            </a:r>
            <a:r>
              <a:rPr lang="fr-FR" sz="1000" b="0" cap="none" dirty="0" err="1" smtClean="0"/>
              <a:t>summary</a:t>
            </a:r>
            <a:r>
              <a:rPr lang="fr-FR" sz="1000" b="0" cap="none" dirty="0" smtClean="0"/>
              <a:t> in </a:t>
            </a:r>
            <a:r>
              <a:rPr lang="fr-FR" sz="1000" b="0" cap="none" dirty="0" err="1" smtClean="0"/>
              <a:t>english</a:t>
            </a:r>
            <a:r>
              <a:rPr lang="fr-FR" sz="1000" b="0" cap="none" dirty="0" smtClean="0"/>
              <a:t> (500 </a:t>
            </a:r>
            <a:r>
              <a:rPr lang="fr-FR" sz="1000" b="0" cap="none" dirty="0" err="1" smtClean="0"/>
              <a:t>caracteres</a:t>
            </a:r>
            <a:r>
              <a:rPr lang="fr-FR" sz="1000" b="0" cap="none" dirty="0" smtClean="0"/>
              <a:t>)</a:t>
            </a:r>
            <a:endParaRPr lang="fr-FR" sz="1000" b="0" cap="none" dirty="0"/>
          </a:p>
        </p:txBody>
      </p:sp>
      <p:sp>
        <p:nvSpPr>
          <p:cNvPr id="10" name="Rectangle 9"/>
          <p:cNvSpPr/>
          <p:nvPr/>
        </p:nvSpPr>
        <p:spPr>
          <a:xfrm>
            <a:off x="8061328" y="116631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3999" cy="6146589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131840" y="6479725"/>
            <a:ext cx="3230889" cy="215444"/>
          </a:xfrm>
        </p:spPr>
        <p:txBody>
          <a:bodyPr/>
          <a:lstStyle/>
          <a:p>
            <a:pPr algn="ctr"/>
            <a:r>
              <a:rPr lang="fr-FR" dirty="0" smtClean="0"/>
              <a:t>APPLICANT_ COUNTRY</a:t>
            </a:r>
            <a:endParaRPr lang="fr-FR" dirty="0"/>
          </a:p>
        </p:txBody>
      </p:sp>
      <p:pic>
        <p:nvPicPr>
          <p:cNvPr id="1026" name="Picture 2" descr="X:\01.Communication\07. Evenements com\02. Expositions\2020\YEUA\06_Photos&amp;logo\LOGO_ca_a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82" y="6597352"/>
            <a:ext cx="512914" cy="1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3999" cy="6146589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131840" y="6479725"/>
            <a:ext cx="3230889" cy="215444"/>
          </a:xfrm>
        </p:spPr>
        <p:txBody>
          <a:bodyPr/>
          <a:lstStyle/>
          <a:p>
            <a:pPr algn="ctr"/>
            <a:r>
              <a:rPr lang="fr-FR" dirty="0" smtClean="0"/>
              <a:t>APPLICANT_ COUNTRY</a:t>
            </a:r>
            <a:endParaRPr lang="fr-FR" dirty="0"/>
          </a:p>
        </p:txBody>
      </p:sp>
      <p:pic>
        <p:nvPicPr>
          <p:cNvPr id="1026" name="Picture 2" descr="X:\01.Communication\07. Evenements com\02. Expositions\2020\YEUA\06_Photos&amp;logo\LOGO_ca_a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82" y="6597352"/>
            <a:ext cx="512914" cy="1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3999" cy="6146589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131840" y="6479725"/>
            <a:ext cx="3230889" cy="215444"/>
          </a:xfrm>
        </p:spPr>
        <p:txBody>
          <a:bodyPr/>
          <a:lstStyle/>
          <a:p>
            <a:pPr algn="ctr"/>
            <a:r>
              <a:rPr lang="fr-FR" dirty="0" smtClean="0"/>
              <a:t>APPLICANT_ COUNTRY</a:t>
            </a:r>
            <a:endParaRPr lang="fr-FR" dirty="0"/>
          </a:p>
        </p:txBody>
      </p:sp>
      <p:pic>
        <p:nvPicPr>
          <p:cNvPr id="1026" name="Picture 2" descr="X:\01.Communication\07. Evenements com\02. Expositions\2020\YEUA\06_Photos&amp;logo\LOGO_ca_a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82" y="6597352"/>
            <a:ext cx="512914" cy="1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2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146589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131840" y="6479725"/>
            <a:ext cx="3230889" cy="215444"/>
          </a:xfrm>
        </p:spPr>
        <p:txBody>
          <a:bodyPr/>
          <a:lstStyle/>
          <a:p>
            <a:pPr algn="ctr"/>
            <a:r>
              <a:rPr lang="fr-FR" dirty="0" smtClean="0"/>
              <a:t>APPLICANT_ COUNTRY</a:t>
            </a:r>
            <a:endParaRPr lang="fr-FR" dirty="0"/>
          </a:p>
        </p:txBody>
      </p:sp>
      <p:pic>
        <p:nvPicPr>
          <p:cNvPr id="1026" name="Picture 2" descr="X:\01.Communication\07. Evenements com\02. Expositions\2020\YEUA\06_Photos&amp;logo\LOGO_ca_a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82" y="6597352"/>
            <a:ext cx="512914" cy="1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3999" cy="6146589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131840" y="6479725"/>
            <a:ext cx="3230889" cy="215444"/>
          </a:xfrm>
        </p:spPr>
        <p:txBody>
          <a:bodyPr/>
          <a:lstStyle/>
          <a:p>
            <a:pPr algn="ctr"/>
            <a:r>
              <a:rPr lang="fr-FR" dirty="0" smtClean="0"/>
              <a:t>APPLICANT_ COUNTRY</a:t>
            </a:r>
            <a:endParaRPr lang="fr-FR" dirty="0"/>
          </a:p>
        </p:txBody>
      </p:sp>
      <p:pic>
        <p:nvPicPr>
          <p:cNvPr id="1026" name="Picture 2" descr="X:\01.Communication\07. Evenements com\02. Expositions\2020\YEUA\06_Photos&amp;logo\LOGO_ca_a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82" y="6597352"/>
            <a:ext cx="512914" cy="1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3999" cy="6146589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131840" y="6479725"/>
            <a:ext cx="3230889" cy="215444"/>
          </a:xfrm>
        </p:spPr>
        <p:txBody>
          <a:bodyPr/>
          <a:lstStyle/>
          <a:p>
            <a:pPr algn="ctr"/>
            <a:r>
              <a:rPr lang="fr-FR" dirty="0" smtClean="0"/>
              <a:t>APPLICANT_ COUNTRY</a:t>
            </a:r>
            <a:endParaRPr lang="fr-FR" dirty="0"/>
          </a:p>
        </p:txBody>
      </p:sp>
      <p:pic>
        <p:nvPicPr>
          <p:cNvPr id="1026" name="Picture 2" descr="X:\01.Communication\07. Evenements com\02. Expositions\2020\YEUA\06_Photos&amp;logo\LOGO_ca_a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82" y="6597352"/>
            <a:ext cx="512914" cy="1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3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3999" cy="6146589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131840" y="6479725"/>
            <a:ext cx="3230889" cy="215444"/>
          </a:xfrm>
        </p:spPr>
        <p:txBody>
          <a:bodyPr/>
          <a:lstStyle/>
          <a:p>
            <a:pPr algn="ctr"/>
            <a:r>
              <a:rPr lang="fr-FR" dirty="0" smtClean="0"/>
              <a:t>APPLICANT_ COUNTRY</a:t>
            </a:r>
            <a:endParaRPr lang="fr-FR" dirty="0"/>
          </a:p>
        </p:txBody>
      </p:sp>
      <p:pic>
        <p:nvPicPr>
          <p:cNvPr id="1026" name="Picture 2" descr="X:\01.Communication\07. Evenements com\02. Expositions\2020\YEUA\06_Photos&amp;logo\LOGO_ca_a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82" y="6597352"/>
            <a:ext cx="512914" cy="1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02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3999" cy="6146589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131840" y="6479725"/>
            <a:ext cx="3230889" cy="215444"/>
          </a:xfrm>
        </p:spPr>
        <p:txBody>
          <a:bodyPr/>
          <a:lstStyle/>
          <a:p>
            <a:pPr algn="ctr"/>
            <a:r>
              <a:rPr lang="fr-FR" dirty="0" smtClean="0"/>
              <a:t>APPLICANT_ COUNTRY</a:t>
            </a:r>
            <a:endParaRPr lang="fr-FR" dirty="0"/>
          </a:p>
        </p:txBody>
      </p:sp>
      <p:pic>
        <p:nvPicPr>
          <p:cNvPr id="1026" name="Picture 2" descr="X:\01.Communication\07. Evenements com\02. Expositions\2020\YEUA\06_Photos&amp;logo\LOGO_ca_a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82" y="6597352"/>
            <a:ext cx="512914" cy="1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3999" cy="6146589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131840" y="6479725"/>
            <a:ext cx="3230889" cy="215444"/>
          </a:xfrm>
        </p:spPr>
        <p:txBody>
          <a:bodyPr/>
          <a:lstStyle/>
          <a:p>
            <a:pPr algn="ctr"/>
            <a:r>
              <a:rPr lang="fr-FR" dirty="0" smtClean="0"/>
              <a:t>APPLICANT_ COUNTRY</a:t>
            </a:r>
            <a:endParaRPr lang="fr-FR" dirty="0"/>
          </a:p>
        </p:txBody>
      </p:sp>
      <p:pic>
        <p:nvPicPr>
          <p:cNvPr id="1026" name="Picture 2" descr="X:\01.Communication\07. Evenements com\02. Expositions\2020\YEUA\06_Photos&amp;logo\LOGO_ca_a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82" y="6597352"/>
            <a:ext cx="512914" cy="1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146589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131840" y="6479725"/>
            <a:ext cx="3230889" cy="215444"/>
          </a:xfrm>
        </p:spPr>
        <p:txBody>
          <a:bodyPr/>
          <a:lstStyle/>
          <a:p>
            <a:pPr algn="ctr"/>
            <a:r>
              <a:rPr lang="fr-FR" dirty="0" smtClean="0"/>
              <a:t>APPLICANT_ COUNTRY</a:t>
            </a:r>
            <a:endParaRPr lang="fr-FR" dirty="0"/>
          </a:p>
        </p:txBody>
      </p:sp>
      <p:pic>
        <p:nvPicPr>
          <p:cNvPr id="1026" name="Picture 2" descr="X:\01.Communication\07. Evenements com\02. Expositions\2020\YEUA\06_Photos&amp;logo\LOGO_ca_a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82" y="6597352"/>
            <a:ext cx="512914" cy="1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modele_ppt_masque2015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modele_ppt</Template>
  <TotalTime>13978</TotalTime>
  <Words>63</Words>
  <Application>Microsoft Office PowerPoint</Application>
  <PresentationFormat>Affichage à l'écran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19</vt:i4>
      </vt:variant>
      <vt:variant>
        <vt:lpstr>Titres des diapositives</vt:lpstr>
      </vt:variant>
      <vt:variant>
        <vt:i4>11</vt:i4>
      </vt:variant>
    </vt:vector>
  </HeadingPairs>
  <TitlesOfParts>
    <vt:vector size="30" baseType="lpstr">
      <vt:lpstr>modele_ppt</vt:lpstr>
      <vt:lpstr>modele_ppt_masque2015</vt:lpstr>
      <vt:lpstr>1_modele_ppt_masque2015</vt:lpstr>
      <vt:lpstr>2_modele_ppt_masque2015</vt:lpstr>
      <vt:lpstr>3_modele_ppt_masque2015</vt:lpstr>
      <vt:lpstr>4_modele_ppt_masque2015</vt:lpstr>
      <vt:lpstr>5_modele_ppt_masque2015</vt:lpstr>
      <vt:lpstr>6_modele_ppt_masque2015</vt:lpstr>
      <vt:lpstr>7_modele_ppt_masque2015</vt:lpstr>
      <vt:lpstr>8_modele_ppt_masque2015</vt:lpstr>
      <vt:lpstr>9_modele_ppt_masque2015</vt:lpstr>
      <vt:lpstr>10_modele_ppt_masque2015</vt:lpstr>
      <vt:lpstr>11_modele_ppt_masque2015</vt:lpstr>
      <vt:lpstr>12_modele_ppt_masque2015</vt:lpstr>
      <vt:lpstr>13_modele_ppt_masque2015</vt:lpstr>
      <vt:lpstr>14_modele_ppt_masque2015</vt:lpstr>
      <vt:lpstr>15_modele_ppt_masque2015</vt:lpstr>
      <vt:lpstr>16_modele_ppt_masque2015</vt:lpstr>
      <vt:lpstr>17_modele_ppt_masque2015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com-174</dc:creator>
  <cp:lastModifiedBy>2d-342</cp:lastModifiedBy>
  <cp:revision>336</cp:revision>
  <cp:lastPrinted>2015-02-04T17:08:47Z</cp:lastPrinted>
  <dcterms:created xsi:type="dcterms:W3CDTF">2015-02-18T16:53:53Z</dcterms:created>
  <dcterms:modified xsi:type="dcterms:W3CDTF">2019-10-16T10:40:19Z</dcterms:modified>
</cp:coreProperties>
</file>